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380" autoAdjust="0"/>
  </p:normalViewPr>
  <p:slideViewPr>
    <p:cSldViewPr>
      <p:cViewPr varScale="1">
        <p:scale>
          <a:sx n="87" d="100"/>
          <a:sy n="87" d="100"/>
        </p:scale>
        <p:origin x="-14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63F2F1-7A39-4D4B-891B-F9A63828D70C}" type="datetimeFigureOut">
              <a:rPr lang="en-US" smtClean="0"/>
              <a:t>12/12/2017</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4DEB510-78C8-41A3-96C0-159AE1DB8F7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4DEB510-78C8-41A3-96C0-159AE1DB8F7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4DEB510-78C8-41A3-96C0-159AE1DB8F7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4DEB510-78C8-41A3-96C0-159AE1DB8F71}"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4DEB510-78C8-41A3-96C0-159AE1DB8F71}"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4DEB510-78C8-41A3-96C0-159AE1DB8F71}"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14DEB510-78C8-41A3-96C0-159AE1DB8F7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14DEB510-78C8-41A3-96C0-159AE1DB8F71}"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63F2F1-7A39-4D4B-891B-F9A63828D70C}" type="datetimeFigureOut">
              <a:rPr lang="en-US" smtClean="0"/>
              <a:t>12/12/2017</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14DEB510-78C8-41A3-96C0-159AE1DB8F7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63F2F1-7A39-4D4B-891B-F9A63828D70C}" type="datetimeFigureOut">
              <a:rPr lang="en-US" smtClean="0"/>
              <a:t>12/12/2017</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4DEB510-78C8-41A3-96C0-159AE1DB8F7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63F2F1-7A39-4D4B-891B-F9A63828D70C}" type="datetimeFigureOut">
              <a:rPr lang="en-US" smtClean="0"/>
              <a:t>12/12/2017</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DEB510-78C8-41A3-96C0-159AE1DB8F71}"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63F2F1-7A39-4D4B-891B-F9A63828D70C}" type="datetimeFigureOut">
              <a:rPr lang="en-US" smtClean="0"/>
              <a:t>12/12/2017</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4DEB510-78C8-41A3-96C0-159AE1DB8F7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ltimatewebdesigns.co.nz/wordpress-website/"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ltimatewebdesigns.co.nz/website-design/"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ltimatewebdesigns.co.nz/about-us/"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908" y="5572140"/>
            <a:ext cx="7772400" cy="1285860"/>
          </a:xfrm>
        </p:spPr>
        <p:txBody>
          <a:bodyPr>
            <a:normAutofit fontScale="90000"/>
          </a:bodyPr>
          <a:lstStyle/>
          <a:p>
            <a:pPr algn="ctr"/>
            <a:r>
              <a:rPr lang="en-IN" dirty="0" smtClean="0">
                <a:solidFill>
                  <a:schemeClr val="bg1"/>
                </a:solidFill>
                <a:latin typeface="Agency FB" pitchFamily="34" charset="0"/>
              </a:rPr>
              <a:t>Welcome to </a:t>
            </a:r>
            <a:br>
              <a:rPr lang="en-IN" dirty="0" smtClean="0">
                <a:solidFill>
                  <a:schemeClr val="bg1"/>
                </a:solidFill>
                <a:latin typeface="Agency FB" pitchFamily="34" charset="0"/>
              </a:rPr>
            </a:br>
            <a:r>
              <a:rPr lang="en-IN" dirty="0" smtClean="0">
                <a:solidFill>
                  <a:schemeClr val="bg1"/>
                </a:solidFill>
                <a:latin typeface="Agency FB" pitchFamily="34" charset="0"/>
              </a:rPr>
              <a:t>Ultimate Web Design</a:t>
            </a:r>
            <a:endParaRPr lang="en-IN" dirty="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4514" y="1844824"/>
            <a:ext cx="1733550" cy="1962150"/>
          </a:xfrm>
        </p:spPr>
      </p:pic>
      <p:sp>
        <p:nvSpPr>
          <p:cNvPr id="5" name="TextBox 4"/>
          <p:cNvSpPr txBox="1"/>
          <p:nvPr/>
        </p:nvSpPr>
        <p:spPr>
          <a:xfrm>
            <a:off x="2195736" y="3852337"/>
            <a:ext cx="4608512" cy="728791"/>
          </a:xfrm>
          <a:prstGeom prst="rect">
            <a:avLst/>
          </a:prstGeom>
        </p:spPr>
        <p:txBody>
          <a:bodyPr vert="horz" lIns="91440" tIns="45720" rIns="91440" bIns="45720" rtlCol="0" anchor="ctr">
            <a:noAutofit/>
          </a:bodyPr>
          <a:lstStyle>
            <a:lvl1pPr>
              <a:spcBef>
                <a:spcPct val="0"/>
              </a:spcBef>
              <a:buNone/>
              <a:defRPr sz="3200" cap="all" baseline="0">
                <a:latin typeface="+mj-lt"/>
                <a:ea typeface="+mj-ea"/>
                <a:cs typeface="+mj-cs"/>
              </a:defRPr>
            </a:lvl1pPr>
          </a:lstStyle>
          <a:p>
            <a:r>
              <a:rPr lang="en-IN" sz="2000" u="sng" dirty="0"/>
              <a:t>www.ultimatewebdesigns.co.nz</a:t>
            </a:r>
          </a:p>
        </p:txBody>
      </p:sp>
      <p:sp>
        <p:nvSpPr>
          <p:cNvPr id="2" name="TextBox 1"/>
          <p:cNvSpPr txBox="1"/>
          <p:nvPr/>
        </p:nvSpPr>
        <p:spPr>
          <a:xfrm>
            <a:off x="6624736" y="4869160"/>
            <a:ext cx="2339752" cy="1615827"/>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r"/>
            <a:r>
              <a:rPr lang="en-IN" sz="1100" dirty="0"/>
              <a:t>Address</a:t>
            </a:r>
            <a:r>
              <a:rPr lang="en-IN" sz="1100" dirty="0" smtClean="0"/>
              <a:t>:</a:t>
            </a:r>
            <a:endParaRPr lang="en-IN" sz="1100" dirty="0"/>
          </a:p>
          <a:p>
            <a:pPr algn="r"/>
            <a:r>
              <a:rPr lang="en-IN" sz="1100" dirty="0"/>
              <a:t>Unit L, Building 3, 100 Bush Road, Albany, AUCKLAND 0632</a:t>
            </a:r>
          </a:p>
          <a:p>
            <a:pPr algn="r"/>
            <a:endParaRPr lang="en-IN" sz="1100" dirty="0"/>
          </a:p>
          <a:p>
            <a:pPr algn="r"/>
            <a:r>
              <a:rPr lang="en-IN" sz="1100" dirty="0"/>
              <a:t>Phone</a:t>
            </a:r>
            <a:r>
              <a:rPr lang="en-IN" sz="1100" dirty="0" smtClean="0"/>
              <a:t>:</a:t>
            </a:r>
            <a:endParaRPr lang="en-IN" sz="1100" dirty="0"/>
          </a:p>
          <a:p>
            <a:pPr algn="r"/>
            <a:r>
              <a:rPr lang="en-IN" sz="1100" dirty="0"/>
              <a:t>021 035 7909</a:t>
            </a:r>
          </a:p>
          <a:p>
            <a:pPr algn="r"/>
            <a:endParaRPr lang="en-IN" sz="1100" dirty="0"/>
          </a:p>
          <a:p>
            <a:pPr algn="r"/>
            <a:r>
              <a:rPr lang="en-IN" sz="1100" dirty="0"/>
              <a:t>Email</a:t>
            </a:r>
            <a:r>
              <a:rPr lang="en-IN" sz="1100" dirty="0" smtClean="0"/>
              <a:t>:</a:t>
            </a:r>
            <a:endParaRPr lang="en-IN" sz="1100" dirty="0"/>
          </a:p>
          <a:p>
            <a:pPr algn="r"/>
            <a:r>
              <a:rPr lang="en-IN" sz="1100" dirty="0"/>
              <a:t>info@ultimatewebdesigns.co.nz</a:t>
            </a:r>
          </a:p>
        </p:txBody>
      </p:sp>
    </p:spTree>
    <p:extLst>
      <p:ext uri="{BB962C8B-B14F-4D97-AF65-F5344CB8AC3E}">
        <p14:creationId xmlns:p14="http://schemas.microsoft.com/office/powerpoint/2010/main" val="307097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357298"/>
            <a:ext cx="8229600" cy="4525963"/>
          </a:xfrm>
          <a:noFill/>
        </p:spPr>
        <p:txBody>
          <a:bodyPr>
            <a:normAutofit/>
          </a:bodyPr>
          <a:lstStyle/>
          <a:p>
            <a:r>
              <a:rPr lang="en-IN" sz="1600" b="1" dirty="0" smtClean="0"/>
              <a:t>Ultimate Web Designs Limited is one of the best digital media marketing agency based in Auckland, NZ.  Here is the list of services offered by Ultimate Web Design:-</a:t>
            </a:r>
          </a:p>
          <a:p>
            <a:pPr marL="452628" indent="-342900">
              <a:buFont typeface="+mj-lt"/>
              <a:buAutoNum type="alphaUcPeriod"/>
            </a:pPr>
            <a:r>
              <a:rPr lang="en-IN" sz="1600" dirty="0" smtClean="0"/>
              <a:t>Digital Marketing Consultants</a:t>
            </a:r>
          </a:p>
          <a:p>
            <a:pPr marL="452628" indent="-342900">
              <a:buFont typeface="+mj-lt"/>
              <a:buAutoNum type="alphaUcPeriod"/>
            </a:pPr>
            <a:r>
              <a:rPr lang="en-IN" sz="1600" dirty="0" smtClean="0"/>
              <a:t>Wordpress Websites</a:t>
            </a:r>
          </a:p>
          <a:p>
            <a:pPr marL="452628" indent="-342900">
              <a:buFont typeface="+mj-lt"/>
              <a:buAutoNum type="alphaUcPeriod"/>
            </a:pPr>
            <a:r>
              <a:rPr lang="en-IN" sz="1600" dirty="0" smtClean="0"/>
              <a:t>Custom CMS </a:t>
            </a:r>
            <a:r>
              <a:rPr lang="en-IN" sz="1600" dirty="0"/>
              <a:t>Website </a:t>
            </a:r>
            <a:r>
              <a:rPr lang="en-IN" sz="1600" dirty="0" smtClean="0"/>
              <a:t>Development</a:t>
            </a:r>
          </a:p>
          <a:p>
            <a:pPr marL="452628" indent="-342900">
              <a:buFont typeface="+mj-lt"/>
              <a:buAutoNum type="alphaUcPeriod"/>
            </a:pPr>
            <a:r>
              <a:rPr lang="en-IN" sz="1600" dirty="0" smtClean="0"/>
              <a:t>E-Commerce Website Development</a:t>
            </a:r>
          </a:p>
          <a:p>
            <a:pPr marL="452628" indent="-342900">
              <a:buFont typeface="+mj-lt"/>
              <a:buAutoNum type="alphaUcPeriod"/>
            </a:pPr>
            <a:r>
              <a:rPr lang="en-IN" sz="1600" dirty="0"/>
              <a:t>Search Engine Optimization</a:t>
            </a:r>
          </a:p>
          <a:p>
            <a:pPr marL="452628" indent="-342900">
              <a:buFont typeface="+mj-lt"/>
              <a:buAutoNum type="alphaUcPeriod"/>
            </a:pPr>
            <a:r>
              <a:rPr lang="en-IN" sz="1600" dirty="0" smtClean="0"/>
              <a:t>Responsive Web Design &amp; Development</a:t>
            </a:r>
          </a:p>
          <a:p>
            <a:pPr marL="452628" indent="-342900">
              <a:buFont typeface="+mj-lt"/>
              <a:buAutoNum type="alphaUcPeriod"/>
            </a:pPr>
            <a:r>
              <a:rPr lang="en-IN" sz="1600" dirty="0" smtClean="0"/>
              <a:t>Mobile App Development</a:t>
            </a:r>
          </a:p>
          <a:p>
            <a:pPr marL="452628" indent="-342900">
              <a:buFont typeface="+mj-lt"/>
              <a:buAutoNum type="alphaUcPeriod"/>
            </a:pPr>
            <a:r>
              <a:rPr lang="en-IN" sz="1600" dirty="0" smtClean="0"/>
              <a:t>Custom Software Development</a:t>
            </a:r>
          </a:p>
          <a:p>
            <a:pPr marL="452628" indent="-342900">
              <a:buFont typeface="+mj-lt"/>
              <a:buAutoNum type="alphaUcPeriod"/>
            </a:pPr>
            <a:r>
              <a:rPr lang="en-IN" sz="1600" dirty="0" smtClean="0"/>
              <a:t>Game Development</a:t>
            </a:r>
          </a:p>
          <a:p>
            <a:pPr marL="452628" indent="-342900">
              <a:buFont typeface="+mj-lt"/>
              <a:buAutoNum type="alphaUcPeriod"/>
            </a:pPr>
            <a:r>
              <a:rPr lang="en-IN" sz="1600" dirty="0" smtClean="0"/>
              <a:t>Social Media Marketing</a:t>
            </a:r>
          </a:p>
          <a:p>
            <a:pPr marL="452628" indent="-342900">
              <a:buFont typeface="+mj-lt"/>
              <a:buAutoNum type="alphaUcPeriod"/>
            </a:pPr>
            <a:r>
              <a:rPr lang="en-IN" sz="1600" dirty="0" smtClean="0"/>
              <a:t>Mobile Marketing</a:t>
            </a:r>
          </a:p>
          <a:p>
            <a:pPr marL="452628" indent="-342900">
              <a:buFont typeface="+mj-lt"/>
              <a:buAutoNum type="alphaUcPeriod"/>
            </a:pPr>
            <a:r>
              <a:rPr lang="en-IN" sz="1600" dirty="0" smtClean="0"/>
              <a:t>Graphic Design</a:t>
            </a:r>
          </a:p>
        </p:txBody>
      </p:sp>
      <p:sp>
        <p:nvSpPr>
          <p:cNvPr id="3" name="Title 2"/>
          <p:cNvSpPr>
            <a:spLocks noGrp="1"/>
          </p:cNvSpPr>
          <p:nvPr>
            <p:ph type="title"/>
          </p:nvPr>
        </p:nvSpPr>
        <p:spPr/>
        <p:txBody>
          <a:bodyPr>
            <a:noAutofit/>
          </a:bodyPr>
          <a:lstStyle/>
          <a:p>
            <a:r>
              <a:rPr lang="en-IN" sz="2800" dirty="0" smtClean="0">
                <a:latin typeface="Broadway" pitchFamily="82" charset="0"/>
              </a:rPr>
              <a:t>Let us tell you about our offered services.</a:t>
            </a:r>
            <a:endParaRPr lang="en-IN" sz="2800" dirty="0">
              <a:latin typeface="Broadway" pitchFamily="82"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 calcmode="lin" valueType="num">
                                      <p:cBhvr>
                                        <p:cTn id="5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 calcmode="lin" valueType="num">
                                      <p:cBhvr>
                                        <p:cTn id="6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2">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 calcmode="lin" valueType="num">
                                      <p:cBhvr>
                                        <p:cTn id="70"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2">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 calcmode="lin" valueType="num">
                                      <p:cBhvr>
                                        <p:cTn id="77"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2">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 calcmode="lin" valueType="num">
                                      <p:cBhvr>
                                        <p:cTn id="8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2">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 calcmode="lin" valueType="num">
                                      <p:cBhvr>
                                        <p:cTn id="91"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artisticBlur radius="2"/>
                    </a14:imgEffect>
                  </a14:imgLayer>
                </a14:imgProps>
              </a:ext>
              <a:ext uri="{28A0092B-C50C-407E-A947-70E740481C1C}">
                <a14:useLocalDpi xmlns:a14="http://schemas.microsoft.com/office/drawing/2010/main" val="0"/>
              </a:ext>
            </a:extLst>
          </a:blip>
          <a:stretch>
            <a:fillRect/>
          </a:stretch>
        </p:blipFill>
        <p:spPr>
          <a:xfrm>
            <a:off x="7640" y="0"/>
            <a:ext cx="9147990" cy="5760640"/>
          </a:xfrm>
          <a:prstGeom prst="rect">
            <a:avLst/>
          </a:prstGeom>
        </p:spPr>
      </p:pic>
      <p:sp>
        <p:nvSpPr>
          <p:cNvPr id="3" name="Title 2"/>
          <p:cNvSpPr>
            <a:spLocks noGrp="1"/>
          </p:cNvSpPr>
          <p:nvPr>
            <p:ph type="title"/>
          </p:nvPr>
        </p:nvSpPr>
        <p:spPr>
          <a:xfrm>
            <a:off x="7640" y="5760640"/>
            <a:ext cx="9159889" cy="109736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IN" sz="1800" dirty="0" smtClean="0">
                <a:solidFill>
                  <a:schemeClr val="tx1"/>
                </a:solidFill>
                <a:latin typeface="Britannic Bold" pitchFamily="34" charset="0"/>
              </a:rPr>
              <a:t>We provide many of result-oriented services with great customer experience quality. Our Digital Marketing Consultants </a:t>
            </a:r>
            <a:r>
              <a:rPr lang="en-IN" sz="1800" dirty="0">
                <a:solidFill>
                  <a:schemeClr val="tx1"/>
                </a:solidFill>
                <a:latin typeface="Britannic Bold" pitchFamily="34" charset="0"/>
              </a:rPr>
              <a:t>will help you understand the market and create a profitable marketing strategy that will help you understand your potential customers in a better way</a:t>
            </a:r>
            <a:r>
              <a:rPr lang="en-IN" sz="1800" dirty="0" smtClean="0">
                <a:solidFill>
                  <a:schemeClr val="tx1"/>
                </a:solidFill>
                <a:latin typeface="Britannic Bold" pitchFamily="34" charset="0"/>
              </a:rPr>
              <a:t>. More services will be described in next slides.</a:t>
            </a:r>
            <a:endParaRPr lang="en-IN" sz="1800" dirty="0">
              <a:solidFill>
                <a:schemeClr val="tx1"/>
              </a:solidFill>
              <a:latin typeface="Britannic Bold"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116632"/>
            <a:ext cx="8568952" cy="648072"/>
          </a:xfrm>
          <a:ln>
            <a:solidFill>
              <a:schemeClr val="accent1"/>
            </a:solidFill>
          </a:ln>
          <a:effectLst>
            <a:outerShdw blurRad="50800" dist="38100" dir="5400000" algn="t" rotWithShape="0">
              <a:prstClr val="black">
                <a:alpha val="40000"/>
              </a:prstClr>
            </a:outerShdw>
          </a:effectLst>
          <a:scene3d>
            <a:camera prst="orthographicFront"/>
            <a:lightRig rig="soft" dir="t"/>
          </a:scene3d>
          <a:sp3d>
            <a:bevelT w="19050" h="95250"/>
            <a:bevelB w="12700" h="88900"/>
          </a:sp3d>
        </p:spPr>
        <p:txBody>
          <a:bodyPr>
            <a:noAutofit/>
            <a:scene3d>
              <a:camera prst="orthographicFront"/>
              <a:lightRig rig="soft" dir="t"/>
            </a:scene3d>
            <a:sp3d prstMaterial="softEdge">
              <a:bevelT w="25400" h="25400"/>
            </a:sp3d>
          </a:bodyPr>
          <a:lstStyle/>
          <a:p>
            <a:r>
              <a:rPr lang="en-IN" sz="1800" dirty="0" smtClean="0">
                <a:solidFill>
                  <a:schemeClr val="tx1"/>
                </a:solidFill>
                <a:effectLst>
                  <a:outerShdw blurRad="38100" dist="38100" dir="2700000" algn="tl">
                    <a:srgbClr val="000000">
                      <a:alpha val="43137"/>
                    </a:srgbClr>
                  </a:outerShdw>
                </a:effectLst>
                <a:latin typeface="Bodoni MT" pitchFamily="18" charset="0"/>
              </a:rPr>
              <a:t>B.</a:t>
            </a:r>
            <a:r>
              <a:rPr lang="en-IN" sz="3200" dirty="0" smtClean="0">
                <a:solidFill>
                  <a:schemeClr val="tx1"/>
                </a:solidFill>
                <a:effectLst>
                  <a:outerShdw blurRad="38100" dist="38100" dir="2700000" algn="tl">
                    <a:srgbClr val="000000">
                      <a:alpha val="43137"/>
                    </a:srgbClr>
                  </a:outerShdw>
                </a:effectLst>
                <a:latin typeface="Bodoni MT" pitchFamily="18" charset="0"/>
              </a:rPr>
              <a:t>     </a:t>
            </a:r>
            <a:r>
              <a:rPr lang="en-IN" sz="3200" u="sng" dirty="0" smtClean="0">
                <a:solidFill>
                  <a:schemeClr val="tx1"/>
                </a:solidFill>
                <a:effectLst>
                  <a:outerShdw blurRad="38100" dist="38100" dir="2700000" algn="tl">
                    <a:srgbClr val="000000">
                      <a:alpha val="43137"/>
                    </a:srgbClr>
                  </a:outerShdw>
                </a:effectLst>
                <a:latin typeface="Bodoni MT" pitchFamily="18" charset="0"/>
              </a:rPr>
              <a:t>Wordpress Website Design &amp; Development</a:t>
            </a:r>
            <a:endParaRPr lang="en-IN" sz="3200" u="sng" dirty="0">
              <a:solidFill>
                <a:schemeClr val="tx1"/>
              </a:solidFill>
              <a:effectLst>
                <a:outerShdw blurRad="38100" dist="38100" dir="2700000" algn="tl">
                  <a:srgbClr val="000000">
                    <a:alpha val="43137"/>
                  </a:srgbClr>
                </a:outerShdw>
              </a:effectLst>
              <a:latin typeface="Bodoni MT"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32856"/>
            <a:ext cx="9144000" cy="4464496"/>
          </a:xfrm>
          <a:prstGeom prst="rect">
            <a:avLst/>
          </a:prstGeom>
        </p:spPr>
      </p:pic>
      <p:sp>
        <p:nvSpPr>
          <p:cNvPr id="7" name="TextBox 6"/>
          <p:cNvSpPr txBox="1"/>
          <p:nvPr/>
        </p:nvSpPr>
        <p:spPr>
          <a:xfrm>
            <a:off x="0" y="953433"/>
            <a:ext cx="9144000" cy="132343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r>
              <a:rPr lang="en-IN" sz="2000" dirty="0">
                <a:latin typeface="Mongolian Baiti" pitchFamily="66" charset="0"/>
                <a:cs typeface="Mongolian Baiti" pitchFamily="66" charset="0"/>
              </a:rPr>
              <a:t>Bring your most daring ideas to life with a professional </a:t>
            </a:r>
            <a:r>
              <a:rPr lang="en-IN" sz="2000" dirty="0" err="1">
                <a:latin typeface="Mongolian Baiti" pitchFamily="66" charset="0"/>
                <a:cs typeface="Mongolian Baiti" pitchFamily="66" charset="0"/>
              </a:rPr>
              <a:t>WordPress</a:t>
            </a:r>
            <a:r>
              <a:rPr lang="en-IN" sz="2000" dirty="0">
                <a:latin typeface="Mongolian Baiti" pitchFamily="66" charset="0"/>
                <a:cs typeface="Mongolian Baiti" pitchFamily="66" charset="0"/>
              </a:rPr>
              <a:t> web designer. From custom designs to migrations and malware removal, we can do it all when it comes to </a:t>
            </a:r>
            <a:r>
              <a:rPr lang="en-IN" sz="2000" dirty="0" err="1">
                <a:latin typeface="Mongolian Baiti" pitchFamily="66" charset="0"/>
                <a:cs typeface="Mongolian Baiti" pitchFamily="66" charset="0"/>
              </a:rPr>
              <a:t>WordPress</a:t>
            </a:r>
            <a:r>
              <a:rPr lang="en-IN" sz="2000" dirty="0">
                <a:latin typeface="Mongolian Baiti" pitchFamily="66" charset="0"/>
                <a:cs typeface="Mongolian Baiti" pitchFamily="66" charset="0"/>
              </a:rPr>
              <a:t> design and development. Find out how at our webpage - </a:t>
            </a:r>
            <a:r>
              <a:rPr lang="en-IN" sz="2000" dirty="0">
                <a:latin typeface="Mongolian Baiti" pitchFamily="66" charset="0"/>
                <a:cs typeface="Mongolian Baiti" pitchFamily="66" charset="0"/>
                <a:hlinkClick r:id="rId3"/>
              </a:rPr>
              <a:t>Affordable Business Websites in Auckland</a:t>
            </a:r>
            <a:r>
              <a:rPr lang="en-IN" sz="2000" dirty="0">
                <a:latin typeface="Mongolian Baiti" pitchFamily="66" charset="0"/>
                <a:cs typeface="Mongolian Baiti" pitchFamily="66" charset="0"/>
              </a:rPr>
              <a:t>.</a:t>
            </a:r>
          </a:p>
        </p:txBody>
      </p:sp>
    </p:spTree>
    <p:extLst>
      <p:ext uri="{BB962C8B-B14F-4D97-AF65-F5344CB8AC3E}">
        <p14:creationId xmlns:p14="http://schemas.microsoft.com/office/powerpoint/2010/main" val="14217300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276872"/>
            <a:ext cx="9144000" cy="4392488"/>
          </a:xfrm>
        </p:spPr>
      </p:pic>
      <p:sp>
        <p:nvSpPr>
          <p:cNvPr id="3" name="Title 2"/>
          <p:cNvSpPr>
            <a:spLocks noGrp="1"/>
          </p:cNvSpPr>
          <p:nvPr>
            <p:ph type="title"/>
          </p:nvPr>
        </p:nvSpPr>
        <p:spPr>
          <a:xfrm>
            <a:off x="457200" y="116632"/>
            <a:ext cx="8229600" cy="648072"/>
          </a:xfrm>
          <a:ln>
            <a:solidFill>
              <a:schemeClr val="accent1"/>
            </a:solidFill>
          </a:ln>
          <a:effectLst>
            <a:outerShdw blurRad="50800" dist="38100" dir="2700000" algn="tl" rotWithShape="0">
              <a:prstClr val="black">
                <a:alpha val="40000"/>
              </a:prstClr>
            </a:outerShdw>
          </a:effectLst>
        </p:spPr>
        <p:txBody>
          <a:bodyPr>
            <a:noAutofit/>
          </a:bodyPr>
          <a:lstStyle/>
          <a:p>
            <a:r>
              <a:rPr lang="en-IN" sz="2000" dirty="0" smtClean="0">
                <a:solidFill>
                  <a:schemeClr val="tx1"/>
                </a:solidFill>
                <a:latin typeface="Bodoni MT" pitchFamily="18" charset="0"/>
              </a:rPr>
              <a:t>C.</a:t>
            </a:r>
            <a:r>
              <a:rPr lang="en-IN" sz="3200" dirty="0" smtClean="0">
                <a:solidFill>
                  <a:schemeClr val="tx1"/>
                </a:solidFill>
                <a:latin typeface="Bodoni MT" pitchFamily="18" charset="0"/>
              </a:rPr>
              <a:t> 	   </a:t>
            </a:r>
            <a:r>
              <a:rPr lang="en-IN" sz="3200" u="sng" dirty="0" smtClean="0">
                <a:solidFill>
                  <a:schemeClr val="tx1"/>
                </a:solidFill>
                <a:effectLst/>
                <a:latin typeface="Bodoni MT" pitchFamily="18" charset="0"/>
              </a:rPr>
              <a:t>Custom </a:t>
            </a:r>
            <a:r>
              <a:rPr lang="en-IN" sz="3200" u="sng" dirty="0">
                <a:solidFill>
                  <a:schemeClr val="tx1"/>
                </a:solidFill>
                <a:effectLst/>
                <a:latin typeface="Bodoni MT" pitchFamily="18" charset="0"/>
              </a:rPr>
              <a:t>CMS Website </a:t>
            </a:r>
            <a:r>
              <a:rPr lang="en-IN" sz="3200" u="sng" dirty="0" smtClean="0">
                <a:solidFill>
                  <a:schemeClr val="tx1"/>
                </a:solidFill>
                <a:effectLst/>
                <a:latin typeface="Bodoni MT" pitchFamily="18" charset="0"/>
              </a:rPr>
              <a:t>Development</a:t>
            </a:r>
            <a:endParaRPr lang="en-IN" sz="3200" u="sng" dirty="0">
              <a:solidFill>
                <a:schemeClr val="tx1"/>
              </a:solidFill>
              <a:effectLst/>
              <a:latin typeface="Bodoni MT" pitchFamily="18" charset="0"/>
            </a:endParaRPr>
          </a:p>
        </p:txBody>
      </p:sp>
      <p:sp>
        <p:nvSpPr>
          <p:cNvPr id="2" name="TextBox 1"/>
          <p:cNvSpPr txBox="1"/>
          <p:nvPr/>
        </p:nvSpPr>
        <p:spPr>
          <a:xfrm>
            <a:off x="0" y="908720"/>
            <a:ext cx="9144000" cy="132343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just">
              <a:defRPr sz="2000">
                <a:solidFill>
                  <a:schemeClr val="lt1"/>
                </a:solidFill>
                <a:latin typeface="Mongolian Baiti" pitchFamily="66" charset="0"/>
                <a:cs typeface="Mongolian Baiti" pitchFamily="66"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N" dirty="0"/>
              <a:t>Whether you need to establish a new web presence or redesign your current website, you need to have a content management system (CMS) for maintaining and updating your digital content. We build custom CMS websites for different businesses tailored to the specific requisites. </a:t>
            </a:r>
          </a:p>
        </p:txBody>
      </p:sp>
    </p:spTree>
    <p:extLst>
      <p:ext uri="{BB962C8B-B14F-4D97-AF65-F5344CB8AC3E}">
        <p14:creationId xmlns:p14="http://schemas.microsoft.com/office/powerpoint/2010/main" val="38151283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89" y="1916832"/>
            <a:ext cx="9128111" cy="4752528"/>
          </a:xfrm>
        </p:spPr>
      </p:pic>
      <p:sp>
        <p:nvSpPr>
          <p:cNvPr id="3" name="Title 2"/>
          <p:cNvSpPr>
            <a:spLocks noGrp="1"/>
          </p:cNvSpPr>
          <p:nvPr>
            <p:ph type="title"/>
          </p:nvPr>
        </p:nvSpPr>
        <p:spPr>
          <a:xfrm>
            <a:off x="457200" y="116632"/>
            <a:ext cx="8229600" cy="576064"/>
          </a:xfrm>
          <a:ln>
            <a:solidFill>
              <a:schemeClr val="accent1"/>
            </a:solidFill>
          </a:ln>
          <a:effectLst>
            <a:outerShdw blurRad="50800" dist="38100" dir="2700000" algn="tl" rotWithShape="0">
              <a:prstClr val="black">
                <a:alpha val="40000"/>
              </a:prstClr>
            </a:outerShdw>
          </a:effectLst>
        </p:spPr>
        <p:txBody>
          <a:bodyPr vert="horz" rtlCol="0" anchor="ctr">
            <a:noAutofit/>
            <a:scene3d>
              <a:camera prst="orthographicFront"/>
              <a:lightRig rig="soft" dir="t"/>
            </a:scene3d>
            <a:sp3d prstMaterial="softEdge">
              <a:bevelT w="25400" h="25400"/>
            </a:sp3d>
          </a:bodyPr>
          <a:lstStyle/>
          <a:p>
            <a:r>
              <a:rPr lang="en-IN" sz="2000" dirty="0">
                <a:solidFill>
                  <a:schemeClr val="tx1"/>
                </a:solidFill>
                <a:latin typeface="Bodoni MT" pitchFamily="18" charset="0"/>
              </a:rPr>
              <a:t>D. </a:t>
            </a:r>
            <a:r>
              <a:rPr lang="en-IN" sz="2000" dirty="0" smtClean="0">
                <a:solidFill>
                  <a:schemeClr val="tx1"/>
                </a:solidFill>
                <a:latin typeface="Bodoni MT" pitchFamily="18" charset="0"/>
              </a:rPr>
              <a:t>	    </a:t>
            </a:r>
            <a:r>
              <a:rPr lang="en-IN" sz="3200" u="sng" dirty="0" smtClean="0">
                <a:solidFill>
                  <a:schemeClr val="tx1"/>
                </a:solidFill>
                <a:latin typeface="Bodoni MT" pitchFamily="18" charset="0"/>
              </a:rPr>
              <a:t>E-Commerce </a:t>
            </a:r>
            <a:r>
              <a:rPr lang="en-IN" sz="3200" u="sng" dirty="0">
                <a:solidFill>
                  <a:schemeClr val="tx1"/>
                </a:solidFill>
                <a:latin typeface="Bodoni MT" pitchFamily="18" charset="0"/>
              </a:rPr>
              <a:t>Website Development</a:t>
            </a:r>
            <a:endParaRPr lang="en-IN" sz="2000" u="sng" dirty="0">
              <a:solidFill>
                <a:schemeClr val="tx1"/>
              </a:solidFill>
              <a:latin typeface="Bodoni MT" pitchFamily="18" charset="0"/>
            </a:endParaRPr>
          </a:p>
        </p:txBody>
      </p:sp>
      <p:sp>
        <p:nvSpPr>
          <p:cNvPr id="5" name="TextBox 4"/>
          <p:cNvSpPr txBox="1"/>
          <p:nvPr/>
        </p:nvSpPr>
        <p:spPr>
          <a:xfrm>
            <a:off x="0" y="764704"/>
            <a:ext cx="9143999"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just">
              <a:defRPr sz="2000">
                <a:latin typeface="Mongolian Baiti" pitchFamily="66" charset="0"/>
                <a:cs typeface="Mongolian Baiti" pitchFamily="66" charset="0"/>
              </a:defRPr>
            </a:lvl1pPr>
          </a:lstStyle>
          <a:p>
            <a:r>
              <a:rPr lang="en-IN" dirty="0"/>
              <a:t>E-commerce web development has become a requirement as it is very important to enhance the level of traffic. We at Ultimate Web Designs are one the best web design agencies specializing in E-Commerce all across the New Zealand. </a:t>
            </a:r>
          </a:p>
        </p:txBody>
      </p:sp>
    </p:spTree>
    <p:extLst>
      <p:ext uri="{BB962C8B-B14F-4D97-AF65-F5344CB8AC3E}">
        <p14:creationId xmlns:p14="http://schemas.microsoft.com/office/powerpoint/2010/main" val="41428239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60848"/>
            <a:ext cx="9144000" cy="4608512"/>
          </a:xfrm>
        </p:spPr>
      </p:pic>
      <p:sp>
        <p:nvSpPr>
          <p:cNvPr id="3" name="Title 2"/>
          <p:cNvSpPr>
            <a:spLocks noGrp="1"/>
          </p:cNvSpPr>
          <p:nvPr>
            <p:ph type="title"/>
          </p:nvPr>
        </p:nvSpPr>
        <p:spPr>
          <a:xfrm>
            <a:off x="467544" y="188640"/>
            <a:ext cx="8229600" cy="576064"/>
          </a:xfrm>
          <a:ln>
            <a:solidFill>
              <a:schemeClr val="accent1"/>
            </a:solidFill>
          </a:ln>
          <a:effectLst>
            <a:outerShdw blurRad="50800" dist="38100" dir="2700000" algn="tl" rotWithShape="0">
              <a:prstClr val="black">
                <a:alpha val="40000"/>
              </a:prstClr>
            </a:outerShdw>
          </a:effectLst>
        </p:spPr>
        <p:txBody>
          <a:bodyPr vert="horz" rtlCol="0" anchor="ctr">
            <a:noAutofit/>
            <a:scene3d>
              <a:camera prst="orthographicFront"/>
              <a:lightRig rig="soft" dir="t"/>
            </a:scene3d>
            <a:sp3d prstMaterial="softEdge">
              <a:bevelT w="25400" h="25400"/>
            </a:sp3d>
          </a:bodyPr>
          <a:lstStyle/>
          <a:p>
            <a:r>
              <a:rPr lang="en-IN" sz="2000" dirty="0">
                <a:solidFill>
                  <a:schemeClr val="tx1"/>
                </a:solidFill>
                <a:latin typeface="Bodoni MT" pitchFamily="18" charset="0"/>
              </a:rPr>
              <a:t>E. </a:t>
            </a:r>
            <a:r>
              <a:rPr lang="en-IN" sz="2000" dirty="0" smtClean="0">
                <a:solidFill>
                  <a:schemeClr val="tx1"/>
                </a:solidFill>
                <a:latin typeface="Bodoni MT" pitchFamily="18" charset="0"/>
              </a:rPr>
              <a:t>	      	</a:t>
            </a:r>
            <a:r>
              <a:rPr lang="en-IN" sz="3200" u="sng" dirty="0" smtClean="0">
                <a:solidFill>
                  <a:schemeClr val="tx1"/>
                </a:solidFill>
                <a:latin typeface="Bodoni MT" pitchFamily="18" charset="0"/>
              </a:rPr>
              <a:t>Search </a:t>
            </a:r>
            <a:r>
              <a:rPr lang="en-IN" sz="3200" u="sng" dirty="0">
                <a:solidFill>
                  <a:schemeClr val="tx1"/>
                </a:solidFill>
                <a:latin typeface="Bodoni MT" pitchFamily="18" charset="0"/>
              </a:rPr>
              <a:t>Engine Optimization </a:t>
            </a:r>
          </a:p>
        </p:txBody>
      </p:sp>
      <p:sp>
        <p:nvSpPr>
          <p:cNvPr id="5" name="TextBox 4"/>
          <p:cNvSpPr txBox="1"/>
          <p:nvPr/>
        </p:nvSpPr>
        <p:spPr>
          <a:xfrm>
            <a:off x="0" y="973177"/>
            <a:ext cx="9147313"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just">
              <a:defRPr sz="2000">
                <a:solidFill>
                  <a:schemeClr val="lt1"/>
                </a:solidFill>
                <a:latin typeface="Mongolian Baiti" pitchFamily="66" charset="0"/>
                <a:cs typeface="Mongolian Baiti" pitchFamily="66"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N" dirty="0"/>
              <a:t>Ultimate Web Designs Limited works to increase online traffic and search engine ranking of a website. The proficiency acquired by our copywriting and technical staff makes us capable to cater demands of different companies.</a:t>
            </a:r>
          </a:p>
        </p:txBody>
      </p:sp>
    </p:spTree>
    <p:extLst>
      <p:ext uri="{BB962C8B-B14F-4D97-AF65-F5344CB8AC3E}">
        <p14:creationId xmlns:p14="http://schemas.microsoft.com/office/powerpoint/2010/main" val="16924856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83" y="2132856"/>
            <a:ext cx="9121417" cy="3024336"/>
          </a:xfrm>
        </p:spPr>
      </p:pic>
      <p:sp>
        <p:nvSpPr>
          <p:cNvPr id="3" name="Title 2"/>
          <p:cNvSpPr>
            <a:spLocks noGrp="1"/>
          </p:cNvSpPr>
          <p:nvPr>
            <p:ph type="title"/>
          </p:nvPr>
        </p:nvSpPr>
        <p:spPr>
          <a:xfrm>
            <a:off x="467544" y="116632"/>
            <a:ext cx="8229600" cy="576064"/>
          </a:xfrm>
          <a:ln>
            <a:solidFill>
              <a:schemeClr val="accent1"/>
            </a:solidFill>
          </a:ln>
          <a:effectLst>
            <a:outerShdw blurRad="50800" dist="38100" dir="2700000" algn="tl" rotWithShape="0">
              <a:prstClr val="black">
                <a:alpha val="40000"/>
              </a:prstClr>
            </a:outerShdw>
          </a:effectLst>
        </p:spPr>
        <p:txBody>
          <a:bodyPr vert="horz" rtlCol="0" anchor="ctr">
            <a:noAutofit/>
            <a:scene3d>
              <a:camera prst="orthographicFront"/>
              <a:lightRig rig="soft" dir="t"/>
            </a:scene3d>
            <a:sp3d prstMaterial="softEdge">
              <a:bevelT w="25400" h="25400"/>
            </a:sp3d>
          </a:bodyPr>
          <a:lstStyle/>
          <a:p>
            <a:r>
              <a:rPr lang="en-IN" sz="2000" dirty="0">
                <a:solidFill>
                  <a:schemeClr val="tx1"/>
                </a:solidFill>
                <a:latin typeface="Bodoni MT" pitchFamily="18" charset="0"/>
              </a:rPr>
              <a:t>F.  </a:t>
            </a:r>
            <a:r>
              <a:rPr lang="en-IN" sz="2000" dirty="0" smtClean="0">
                <a:solidFill>
                  <a:schemeClr val="tx1"/>
                </a:solidFill>
                <a:latin typeface="Bodoni MT" pitchFamily="18" charset="0"/>
              </a:rPr>
              <a:t>          </a:t>
            </a:r>
            <a:r>
              <a:rPr lang="en-IN" sz="3200" u="sng" dirty="0" smtClean="0">
                <a:solidFill>
                  <a:schemeClr val="tx1"/>
                </a:solidFill>
                <a:latin typeface="Bodoni MT" pitchFamily="18" charset="0"/>
              </a:rPr>
              <a:t>Responsive </a:t>
            </a:r>
            <a:r>
              <a:rPr lang="en-IN" sz="3200" u="sng" dirty="0">
                <a:solidFill>
                  <a:schemeClr val="tx1"/>
                </a:solidFill>
                <a:latin typeface="Bodoni MT" pitchFamily="18" charset="0"/>
              </a:rPr>
              <a:t>Web Design &amp; Development</a:t>
            </a:r>
            <a:endParaRPr lang="en-IN" sz="2000" u="sng" dirty="0">
              <a:solidFill>
                <a:schemeClr val="tx1"/>
              </a:solidFill>
              <a:latin typeface="Bodoni MT" pitchFamily="18" charset="0"/>
            </a:endParaRPr>
          </a:p>
        </p:txBody>
      </p:sp>
      <p:sp>
        <p:nvSpPr>
          <p:cNvPr id="5" name="TextBox 4"/>
          <p:cNvSpPr txBox="1"/>
          <p:nvPr/>
        </p:nvSpPr>
        <p:spPr>
          <a:xfrm>
            <a:off x="0" y="836712"/>
            <a:ext cx="9144000"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just">
              <a:defRPr sz="2000">
                <a:solidFill>
                  <a:schemeClr val="lt1"/>
                </a:solidFill>
                <a:latin typeface="Mongolian Baiti" pitchFamily="66" charset="0"/>
                <a:cs typeface="Mongolian Baiti" pitchFamily="66"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N" sz="1800" dirty="0"/>
              <a:t>Responsive web design (RWD) is an approach to web design which makes web pages render well on a variety of devices and window or screen sizes.</a:t>
            </a:r>
          </a:p>
          <a:p>
            <a:r>
              <a:rPr lang="en-IN" sz="1800" dirty="0"/>
              <a:t>A responsive design ensures your website will adapt onsite content, images, and functionalities for mobile, tablet, and desktop devices.</a:t>
            </a:r>
          </a:p>
        </p:txBody>
      </p:sp>
      <p:sp>
        <p:nvSpPr>
          <p:cNvPr id="6" name="TextBox 5"/>
          <p:cNvSpPr txBox="1"/>
          <p:nvPr/>
        </p:nvSpPr>
        <p:spPr>
          <a:xfrm>
            <a:off x="1" y="5295582"/>
            <a:ext cx="9144000"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just">
              <a:defRPr>
                <a:solidFill>
                  <a:schemeClr val="lt1"/>
                </a:solidFill>
                <a:latin typeface="Mongolian Baiti" pitchFamily="66" charset="0"/>
                <a:cs typeface="Mongolian Baiti" pitchFamily="66"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N" sz="2400" dirty="0"/>
              <a:t>Ultimate Web Designs is the most recommended Web Development and Web Design Company based in Auckland, NZ.  Our web design page includes variety of services offered and affordable pricing plans at - </a:t>
            </a:r>
            <a:r>
              <a:rPr lang="en-IN" sz="2400" dirty="0">
                <a:hlinkClick r:id="rId3"/>
              </a:rPr>
              <a:t>Responsive Website Design Services in Auckland, NZ</a:t>
            </a:r>
            <a:r>
              <a:rPr lang="en-IN" sz="2400" dirty="0"/>
              <a:t>.</a:t>
            </a:r>
          </a:p>
        </p:txBody>
      </p:sp>
    </p:spTree>
    <p:extLst>
      <p:ext uri="{BB962C8B-B14F-4D97-AF65-F5344CB8AC3E}">
        <p14:creationId xmlns:p14="http://schemas.microsoft.com/office/powerpoint/2010/main" val="12898348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1000" r="-81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3085803"/>
          </a:xfrm>
        </p:spPr>
        <p:txBody>
          <a:bodyPr>
            <a:normAutofit fontScale="92500" lnSpcReduction="10000"/>
          </a:bodyPr>
          <a:lstStyle/>
          <a:p>
            <a:pPr algn="just"/>
            <a:r>
              <a:rPr lang="en-IN" dirty="0" smtClean="0">
                <a:latin typeface="Eras Medium ITC" pitchFamily="34" charset="0"/>
              </a:rPr>
              <a:t>So these were a few services offered by Ultimate Web Designs; Best IT Solutions and Web Design service provider company in Auckland, NZ. </a:t>
            </a:r>
          </a:p>
          <a:p>
            <a:pPr algn="just"/>
            <a:r>
              <a:rPr lang="en-IN" b="1" dirty="0" smtClean="0">
                <a:latin typeface="Eras Medium ITC" pitchFamily="34" charset="0"/>
              </a:rPr>
              <a:t>In our next slideshow, we will display our more exciting services &amp; our perspective of work.</a:t>
            </a:r>
          </a:p>
          <a:p>
            <a:pPr algn="just"/>
            <a:r>
              <a:rPr lang="en-IN" dirty="0" smtClean="0">
                <a:latin typeface="Eras Medium ITC" pitchFamily="34" charset="0"/>
              </a:rPr>
              <a:t>To know our story or about our services you can check our about us page–</a:t>
            </a:r>
          </a:p>
          <a:p>
            <a:pPr algn="just"/>
            <a:r>
              <a:rPr lang="en-IN" dirty="0">
                <a:latin typeface="Eras Medium ITC" pitchFamily="34" charset="0"/>
                <a:hlinkClick r:id="rId3"/>
              </a:rPr>
              <a:t>https://ultimatewebdesigns.co.nz/about-us/</a:t>
            </a:r>
            <a:endParaRPr lang="en-IN" dirty="0">
              <a:latin typeface="Eras Medium ITC" pitchFamily="34" charset="0"/>
            </a:endParaRPr>
          </a:p>
        </p:txBody>
      </p:sp>
      <p:sp>
        <p:nvSpPr>
          <p:cNvPr id="3" name="Rectangle 2"/>
          <p:cNvSpPr/>
          <p:nvPr/>
        </p:nvSpPr>
        <p:spPr>
          <a:xfrm>
            <a:off x="539552" y="2564904"/>
            <a:ext cx="828092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250399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263</TotalTime>
  <Words>506</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Welcome to  Ultimate Web Design</vt:lpstr>
      <vt:lpstr>Let us tell you about our offered services.</vt:lpstr>
      <vt:lpstr>We provide many of result-oriented services with great customer experience quality. Our Digital Marketing Consultants will help you understand the market and create a profitable marketing strategy that will help you understand your potential customers in a better way. More services will be described in next slides.</vt:lpstr>
      <vt:lpstr>B.     Wordpress Website Design &amp; Development</vt:lpstr>
      <vt:lpstr>C.     Custom CMS Website Development</vt:lpstr>
      <vt:lpstr>D.      E-Commerce Website Development</vt:lpstr>
      <vt:lpstr>E.         Search Engine Optimization </vt:lpstr>
      <vt:lpstr>F.            Responsive Web Design &amp; Development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Ultimate Web Design</dc:title>
  <dc:creator>Himanshu</dc:creator>
  <cp:lastModifiedBy>Himanshu</cp:lastModifiedBy>
  <cp:revision>96</cp:revision>
  <dcterms:created xsi:type="dcterms:W3CDTF">2017-10-10T07:52:40Z</dcterms:created>
  <dcterms:modified xsi:type="dcterms:W3CDTF">2017-12-12T09:30:02Z</dcterms:modified>
</cp:coreProperties>
</file>